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68" r:id="rId3"/>
    <p:sldId id="288" r:id="rId4"/>
    <p:sldId id="289" r:id="rId5"/>
    <p:sldId id="290" r:id="rId6"/>
    <p:sldId id="293" r:id="rId7"/>
    <p:sldId id="280" r:id="rId8"/>
    <p:sldId id="294" r:id="rId9"/>
    <p:sldId id="267" r:id="rId10"/>
    <p:sldId id="263" r:id="rId11"/>
    <p:sldId id="292" r:id="rId12"/>
    <p:sldId id="261" r:id="rId13"/>
    <p:sldId id="308" r:id="rId14"/>
    <p:sldId id="303" r:id="rId15"/>
    <p:sldId id="304" r:id="rId16"/>
    <p:sldId id="273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3676-4465-9CA5-7E33-0C3C6D42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95224-C652-7DE2-86F5-1D3F6B551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C843-B2E0-48E3-7DBA-D3422279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BDB8A-C606-08B1-2260-A3ACE58D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DB12-0C5D-3D62-00D4-8E643B50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4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ADE0-535D-4B8B-3C90-FAF567D7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C2274-780B-8BEA-DDF0-22F88AB70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7DC3-940B-9B9F-9ADD-0FC97A8A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4288-3CAA-3825-5DD8-7131C03D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5D94D-F9B1-03C7-6485-9415B526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99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E05AA-2647-1A51-5239-EF92391E8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E49B5-95D0-C4D8-AA91-629D9DD32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B246-A6B0-7907-F6BA-F4CCA98D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3D65A-CF2D-1834-1702-73C61607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FF4F0-7417-C3BB-A652-AF68EF29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5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44D5-98CE-E5BC-938E-2D451BB5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0B18-3D42-318E-D9D4-626978E1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7EB26-B7FA-C3E7-FAE0-A3999318C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CE9E6-828B-6CE9-E059-74504FA1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94438-DEF7-6D85-3315-CAFC0D41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04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77BE-5FF6-F7E5-A6A4-C0FB8A5F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FCAA-E959-674D-CB54-05CBF0E2B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32EA-DEB0-CDFE-9388-F6BC73C6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B730C-312D-F687-325A-6D0B6EC6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72DF5-2B21-D758-1CAC-94874DCA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20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4A59-63A1-9D24-01D2-DB52B29E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1750-933E-3C54-883B-8E482807A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B8FEF-36EE-59E2-DB2C-9B691ABDB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2C141-6885-7683-5B74-5A3CD7FA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C7F0E-BA8A-3EA4-022E-756647A3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DB619-FCDB-511B-3D49-00B74831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87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0E5A-7264-D5D8-EFEE-4C5C25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0BA40-0268-595A-DF87-A3AD89EC7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FF540-DAD8-713D-8EB8-9856CA395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234D8-3075-51F0-7432-73EDECEE0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4AD48-7748-8D1A-91EF-4B04C7F3A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DC2B7-17A2-2962-42BA-5C5A5D19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5C501-3F7C-F6F3-EC1B-6D57F39E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DF7EC-72EF-C060-2479-1D5BDF5F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43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2DF-A785-1A7B-F8F6-A9EA8B85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A72AA-5910-627A-A36D-ACB08FFB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9A6DE-9B07-E96D-F4DD-33FA5537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7D31E-E2BC-322E-2CE4-9B91675B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70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5BDA-BBA3-802B-7E14-C3279065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87F7B-8BEE-9820-2E2F-5E18DCDD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0831-39AA-90DB-5FBC-BCC5F3B0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21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F930-85C9-2F72-0129-D8C24608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6B5-2862-6701-FCD9-271E2B88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44D72-7169-6A03-E650-D606D26B8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2AC3-35E3-D3A7-9CCB-3EA68518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0EF1C-5D1F-CCDF-C96F-DDF72B56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26E-3223-3D06-2D5A-772450AA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4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C1BA-276A-360E-C9B7-82C6CC13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5C04B-E4BE-EBDE-6BD2-D09787554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5BCAE-FF6A-F05A-AC0B-4FBC9A4C9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E841-C814-6762-70A4-66B64BE4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79A9-8EB9-E91E-2C7A-AA870405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B6545-5F13-EE77-3675-CF21EC58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98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7127E-3DC9-DFBD-D0EA-A4F104A3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01406-5793-C4CF-B826-B3279783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E8562-BA99-924F-4647-AEA3FDE4E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1D336-205C-469C-A187-627B4B0329C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ACA80-5032-452A-50CD-A01DA8B8D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7C8A-E89C-B935-B7AF-79A4A6CAF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B349C-45DA-4F7D-B204-F909451F6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53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stems_Modeling_Language" TargetMode="External"/><Relationship Id="rId2" Type="http://schemas.openxmlformats.org/officeDocument/2006/relationships/hyperlink" Target="https://en.wikipedia.org/wiki/Unified_Modeling_Langu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research/an-implimentation-of-an-online-based-registration-system-in-tertiary-institutions-in-zimbabwe-IJERTV2IS100988.pdf" TargetMode="External"/><Relationship Id="rId2" Type="http://schemas.openxmlformats.org/officeDocument/2006/relationships/hyperlink" Target="https://www.academia.edu/3410337/Challenges_of_Students_Online_Registration_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ukessays.com/essays/computer-science/online-course-registration-and-management-system-computer-science-essay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C7F6-1C26-A30B-6345-8E42C06DE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Student Course Registration System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4D00EFF3-E7B2-92BF-5A03-7E23C30E43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190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1408-FD23-F8DF-4CC5-58AACE3D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58739-806F-1593-3127-FFEAC2DDE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941" y="1011999"/>
            <a:ext cx="5095408" cy="5480876"/>
          </a:xfrm>
        </p:spPr>
      </p:pic>
      <p:pic>
        <p:nvPicPr>
          <p:cNvPr id="6" name="Picture 5" descr="KL Deemed to be University Hyderabad">
            <a:extLst>
              <a:ext uri="{FF2B5EF4-FFF2-40B4-BE49-F238E27FC236}">
                <a16:creationId xmlns:a16="http://schemas.microsoft.com/office/drawing/2014/main" id="{15B23FC7-1DFD-3F29-485A-8E9BDA36A1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1812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9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387-6575-D6F0-E989-11E1A0E2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40682"/>
            <a:ext cx="11013141" cy="59442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9258-81AE-2CF8-A0E5-29B9C2F1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5" y="815788"/>
            <a:ext cx="9574306" cy="59015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REQUIREMENTS:-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  Intel core i3 3220 or Amd Ryzen 3 2300U</a:t>
            </a: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	       4GB(minimum)</a:t>
            </a: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   500 GB</a:t>
            </a:r>
          </a:p>
          <a:p>
            <a:pPr lvl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  Windows 8/10/11   64 bit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REQUIREMENTS:-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UML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engineering tool for system modeling using the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Unified Modeling Language"/>
              </a:rPr>
              <a:t>Unified Modeling Language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as well as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Systems Modeling Language"/>
              </a:rPr>
              <a:t>Systems Modeling Language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classical modeling notations. It is published by MKLabs and is available on Windows, Linux and MacOS.</a:t>
            </a:r>
          </a:p>
          <a:p>
            <a:r>
              <a:rPr lang="en-US" sz="16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Terra ER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open-source modeling tool designed to support students in the creation of ER models that reflect exactly the data modeling concepts learned in the classroom."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PYCHARM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IDE./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Version: 2021-06 (4.20.0)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Python is an interpreted high-level general-purpose programming language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DATABASE-SQL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is a special-purpose programming language designed for managing data in relational database management systems. 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04AC2-34D0-44A2-8188-ECF1DA399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28" y="5265788"/>
            <a:ext cx="2277567" cy="16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01113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E6FF-CE19-3EEA-80EB-46A8AF4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SETUP</a:t>
            </a:r>
            <a:b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24C7-1806-0753-F6A0-A37FB347E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Flask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Flask is a lightweight Python web framework that provides useful tools and features for creating web applications in the Python Language.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GB" sz="20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MySQL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is a database management system.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is ideal for storing application data in multiple tables, specifically web application data.</a:t>
            </a:r>
          </a:p>
          <a:p>
            <a:pPr marL="0" indent="0">
              <a:buNone/>
            </a:pPr>
            <a:endParaRPr lang="en-GB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GB" sz="20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PyCharm</a:t>
            </a:r>
            <a:endParaRPr lang="en-GB" sz="19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PyCharm is a dedicated Python Integrated Development Environment (IDE) providing a wide range of essential tools for Python developers, tightly integrated to create a convenient environment for productive Python, web, and data science development.</a:t>
            </a: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4B4C8A31-162C-7B6D-5261-67F439E703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349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838D-19DF-6303-04C3-A069D1B5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C7E91-5362-A0A6-6599-8E520BC2A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44707-DCB0-82BA-A215-7A892DEC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38" y="1742003"/>
            <a:ext cx="5710638" cy="443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3EDF5-0766-B3BD-B6A1-EF247D3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33" y="1742004"/>
            <a:ext cx="4935693" cy="43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58F1-B94A-0C4E-4EA9-6BF02ED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20" y="439271"/>
            <a:ext cx="10821380" cy="12514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br>
              <a:rPr lang="en-US" dirty="0"/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60FE6C-9A74-8DF0-BB28-932C0B23B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0" y="2041524"/>
            <a:ext cx="5326358" cy="3238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0D2275-0DE7-9C7A-2797-F771B5F95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7099"/>
            <a:ext cx="5848350" cy="3133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58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2475-483E-496D-09BD-E72531A7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7D8A5-F271-2001-C471-294F17F61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17" y="1954703"/>
            <a:ext cx="5002305" cy="2868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DAA22-B15E-C981-4CBB-858796AC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362D9-A40E-A163-B41F-A9EC2D7A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89" y="515417"/>
            <a:ext cx="4762561" cy="2833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C6CF7-8A40-41AE-AC1E-7A1352CA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51" y="3484078"/>
            <a:ext cx="4815287" cy="2865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49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A7A7-D68A-D11E-7F4D-FAC74840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44DDE-77AF-7348-F57A-06DEAD46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94" y="2509447"/>
            <a:ext cx="4357679" cy="2829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B67D3-BEAF-021B-79F4-17A30015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0" y="2466431"/>
            <a:ext cx="4627059" cy="28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7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A809BC-D7A2-F42F-0468-7D79AC27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75" y="1736633"/>
            <a:ext cx="4664424" cy="291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34E9E-6E6B-651F-48BA-6729883CB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22" y="1736633"/>
            <a:ext cx="4955881" cy="29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3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E274-C0C2-5F91-F334-568FC0F5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ALLOCATION TO TEAM MEMBERS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8C0B0CC-A404-1816-BAAD-10554794F01D}"/>
              </a:ext>
            </a:extLst>
          </p:cNvPr>
          <p:cNvGraphicFramePr>
            <a:graphicFrameLocks/>
          </p:cNvGraphicFramePr>
          <p:nvPr/>
        </p:nvGraphicFramePr>
        <p:xfrm>
          <a:off x="932329" y="2169459"/>
          <a:ext cx="8543365" cy="2796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052">
                  <a:extLst>
                    <a:ext uri="{9D8B030D-6E8A-4147-A177-3AD203B41FA5}">
                      <a16:colId xmlns:a16="http://schemas.microsoft.com/office/drawing/2014/main" val="677607400"/>
                    </a:ext>
                  </a:extLst>
                </a:gridCol>
                <a:gridCol w="1675780">
                  <a:extLst>
                    <a:ext uri="{9D8B030D-6E8A-4147-A177-3AD203B41FA5}">
                      <a16:colId xmlns:a16="http://schemas.microsoft.com/office/drawing/2014/main" val="2208404752"/>
                    </a:ext>
                  </a:extLst>
                </a:gridCol>
                <a:gridCol w="1805842">
                  <a:extLst>
                    <a:ext uri="{9D8B030D-6E8A-4147-A177-3AD203B41FA5}">
                      <a16:colId xmlns:a16="http://schemas.microsoft.com/office/drawing/2014/main" val="1505884035"/>
                    </a:ext>
                  </a:extLst>
                </a:gridCol>
                <a:gridCol w="3878691">
                  <a:extLst>
                    <a:ext uri="{9D8B030D-6E8A-4147-A177-3AD203B41FA5}">
                      <a16:colId xmlns:a16="http://schemas.microsoft.com/office/drawing/2014/main" val="2190923836"/>
                    </a:ext>
                  </a:extLst>
                </a:gridCol>
              </a:tblGrid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NO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DIVISION OF WORK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30898"/>
                  </a:ext>
                </a:extLst>
              </a:tr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2110030345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B.AKSHAYA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Communication, SRS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12086"/>
                  </a:ext>
                </a:extLst>
              </a:tr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2110030412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U.YESASHWINI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planning, testing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53944"/>
                  </a:ext>
                </a:extLst>
              </a:tr>
              <a:tr h="55325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2110030426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P.SUBHATHISH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Modelling, review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63253"/>
                  </a:ext>
                </a:extLst>
              </a:tr>
              <a:tr h="56093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2110030444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K.DHANA SREE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Development, maintenance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46487"/>
                  </a:ext>
                </a:extLst>
              </a:tr>
            </a:tbl>
          </a:graphicData>
        </a:graphic>
      </p:graphicFrame>
      <p:pic>
        <p:nvPicPr>
          <p:cNvPr id="3" name="Picture 2" descr="KL Deemed to be University Hyderabad">
            <a:extLst>
              <a:ext uri="{FF2B5EF4-FFF2-40B4-BE49-F238E27FC236}">
                <a16:creationId xmlns:a16="http://schemas.microsoft.com/office/drawing/2014/main" id="{4AE0DA8A-FA07-1705-72E9-6EC7AA261D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173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84A-51BD-969E-EEE2-A97D79C3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AF20-930D-54A3-C0E6-04FD9D18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registration system with less manual work.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instructor to instruct the students and clear doubts if any.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and less time-consuming application.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feedback form for students.</a:t>
            </a:r>
          </a:p>
          <a:p>
            <a:pPr marL="0" indent="0">
              <a:buNone/>
            </a:pPr>
            <a:r>
              <a:rPr lang="en-GB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and HTML</a:t>
            </a:r>
          </a:p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Base Management System</a:t>
            </a:r>
          </a:p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needs and requirements of users to design, develop, deploy, and test new software.</a:t>
            </a:r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33DA22D1-5B04-1FA5-71B8-3A4D62132A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733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84A-51BD-969E-EEE2-A97D79C3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AF20-930D-54A3-C0E6-04FD9D18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https://www.academia.edu/3410337/Challenges_of_Students_Online_Registration_System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>
                <a:hlinkClick r:id="rId3"/>
              </a:rPr>
              <a:t>https://www.ijert.org/research/an-implimentation-of-an-online-based-registration-system-in-tertiary-institutions-in-zimbabwe-IJERTV2IS100988.pdf</a:t>
            </a:r>
            <a:endParaRPr lang="en-IN" sz="2000" dirty="0"/>
          </a:p>
          <a:p>
            <a:r>
              <a:rPr lang="en-IN" sz="2000" dirty="0">
                <a:hlinkClick r:id="rId4"/>
              </a:rPr>
              <a:t>https://www.ukessays.com/essays/computer-science/online-course-registration-and-management-system-computer-science-essay.php</a:t>
            </a:r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42A6247B-7F2D-576B-22EF-43181815BD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42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20CB-3ECC-2564-1187-24E4CCF7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1" y="95069"/>
            <a:ext cx="10880018" cy="13255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3200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334C8-523B-BED8-788D-2E5A9C4F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7" y="1119678"/>
            <a:ext cx="6418207" cy="5198080"/>
          </a:xfrm>
          <a:prstGeom prst="rect">
            <a:avLst/>
          </a:prstGeom>
        </p:spPr>
      </p:pic>
      <p:pic>
        <p:nvPicPr>
          <p:cNvPr id="4" name="Picture 3" descr="KL Deemed to be University Hyderabad">
            <a:extLst>
              <a:ext uri="{FF2B5EF4-FFF2-40B4-BE49-F238E27FC236}">
                <a16:creationId xmlns:a16="http://schemas.microsoft.com/office/drawing/2014/main" id="{72158A15-FA67-7FA8-9CE9-D8B1C45E7F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9B962-D67C-EE03-511D-99F4A01865C8}"/>
              </a:ext>
            </a:extLst>
          </p:cNvPr>
          <p:cNvSpPr txBox="1"/>
          <p:nvPr/>
        </p:nvSpPr>
        <p:spPr>
          <a:xfrm>
            <a:off x="6324437" y="3275440"/>
            <a:ext cx="5369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issues faced in many universities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8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431F-794D-3A9B-5157-A6A62D54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9BEAF-7A32-F40A-4BD3-E69BCED1F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781" y="1825625"/>
            <a:ext cx="7192437" cy="4351338"/>
          </a:xfrm>
        </p:spPr>
      </p:pic>
      <p:pic>
        <p:nvPicPr>
          <p:cNvPr id="6" name="Picture 5" descr="KL Deemed to be University Hyderabad">
            <a:extLst>
              <a:ext uri="{FF2B5EF4-FFF2-40B4-BE49-F238E27FC236}">
                <a16:creationId xmlns:a16="http://schemas.microsoft.com/office/drawing/2014/main" id="{5DF3AFDE-9F58-8A23-94BA-8A6B27FF76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768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1408-FD23-F8DF-4CC5-58AACE3D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FLOW CHART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15AC4-993D-E9AB-F45E-F43C7DCB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563" y="1844675"/>
            <a:ext cx="548817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92426-9A06-4AE6-1C3D-1F7474BA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1914418"/>
            <a:ext cx="5560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A35-1D12-B08E-7F1D-BBF5F836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00E8-6719-DE70-5250-DFACC074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1FBB0-A1A1-F8F8-C4E6-4003675E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09" y="1647792"/>
            <a:ext cx="11049081" cy="4529171"/>
          </a:xfrm>
          <a:prstGeom prst="rect">
            <a:avLst/>
          </a:prstGeom>
        </p:spPr>
      </p:pic>
      <p:pic>
        <p:nvPicPr>
          <p:cNvPr id="8" name="Picture 7" descr="KL Deemed to be University Hyderabad">
            <a:extLst>
              <a:ext uri="{FF2B5EF4-FFF2-40B4-BE49-F238E27FC236}">
                <a16:creationId xmlns:a16="http://schemas.microsoft.com/office/drawing/2014/main" id="{791B615C-DCD8-42BA-C725-2D45E85165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179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3826-66C2-54CA-1DC3-F6085222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DD1BC-2BB8-9654-B631-F093A70C3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16" t="5190" r="20372" b="2695"/>
          <a:stretch/>
        </p:blipFill>
        <p:spPr>
          <a:xfrm>
            <a:off x="2886075" y="1360627"/>
            <a:ext cx="6738938" cy="5311636"/>
          </a:xfrm>
        </p:spPr>
      </p:pic>
      <p:pic>
        <p:nvPicPr>
          <p:cNvPr id="3" name="Picture 2" descr="KL Deemed to be University Hyderabad">
            <a:extLst>
              <a:ext uri="{FF2B5EF4-FFF2-40B4-BE49-F238E27FC236}">
                <a16:creationId xmlns:a16="http://schemas.microsoft.com/office/drawing/2014/main" id="{E9CCC70D-6AC9-4844-280B-856E85EC92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070" y="5324475"/>
            <a:ext cx="2041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554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456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Berlin Sans FB Demi</vt:lpstr>
      <vt:lpstr>Calibri</vt:lpstr>
      <vt:lpstr>Calibri Light</vt:lpstr>
      <vt:lpstr>Times New Roman</vt:lpstr>
      <vt:lpstr>Wingdings</vt:lpstr>
      <vt:lpstr>Office Theme</vt:lpstr>
      <vt:lpstr>Online Student Course Registration System</vt:lpstr>
      <vt:lpstr>WORK ALLOCATION TO TEAM MEMBERS</vt:lpstr>
      <vt:lpstr> PROJECT REQUIREMENTS</vt:lpstr>
      <vt:lpstr>LITERATURE REVIEW</vt:lpstr>
      <vt:lpstr>LITERATURE REVIEW</vt:lpstr>
      <vt:lpstr>DATA FLOW DIAGRAM</vt:lpstr>
      <vt:lpstr> IMPLEMENTATION OF FLOW CHART </vt:lpstr>
      <vt:lpstr>CLASS DIAGRAM</vt:lpstr>
      <vt:lpstr>SEQUENCE DIAGRAM</vt:lpstr>
      <vt:lpstr>USE CASE DIAGRAM </vt:lpstr>
      <vt:lpstr>TOOLS SETUP</vt:lpstr>
      <vt:lpstr> TOOLS SETUP </vt:lpstr>
      <vt:lpstr>IMPLEMENTATION</vt:lpstr>
      <vt:lpstr>FINAL OUTPUT </vt:lpstr>
      <vt:lpstr>PowerPoint Presentation</vt:lpstr>
      <vt:lpstr>GITHUB SETUP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Student Course Registration System</dc:title>
  <dc:creator>Akshaya</dc:creator>
  <cp:lastModifiedBy>asus</cp:lastModifiedBy>
  <cp:revision>2</cp:revision>
  <dcterms:created xsi:type="dcterms:W3CDTF">2023-08-19T09:16:19Z</dcterms:created>
  <dcterms:modified xsi:type="dcterms:W3CDTF">2023-08-23T04:03:02Z</dcterms:modified>
</cp:coreProperties>
</file>